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15BE6-F9BD-42B6-A238-1F8F5E244DE1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D33E7-A65A-4491-9B81-1DB969567B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7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D33E7-A65A-4491-9B81-1DB969567B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crosoft-powerpoint-2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200400"/>
            <a:ext cx="5101282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685800"/>
            <a:ext cx="59436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Microsoft Office PowerPoint 2007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CasetăText 1"/>
          <p:cNvSpPr txBox="1"/>
          <p:nvPr/>
        </p:nvSpPr>
        <p:spPr>
          <a:xfrm>
            <a:off x="457200" y="505974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Proiect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realizat</a:t>
            </a:r>
            <a:r>
              <a:rPr lang="en-US" sz="2400" b="1" dirty="0" smtClean="0"/>
              <a:t> de :</a:t>
            </a:r>
          </a:p>
          <a:p>
            <a:r>
              <a:rPr lang="en-US" sz="2400" b="1" dirty="0" err="1" smtClean="0"/>
              <a:t>Alexe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Andreea</a:t>
            </a:r>
            <a:endParaRPr lang="en-US" sz="2400" b="1" dirty="0" smtClean="0"/>
          </a:p>
          <a:p>
            <a:r>
              <a:rPr lang="en-US" sz="2400" b="1" dirty="0" err="1" smtClean="0"/>
              <a:t>Balaban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Andreea</a:t>
            </a:r>
            <a:endParaRPr lang="en-US" sz="2400" b="1" dirty="0" smtClean="0"/>
          </a:p>
          <a:p>
            <a:r>
              <a:rPr lang="en-US" sz="2400" b="1" dirty="0" err="1" smtClean="0"/>
              <a:t>Herta</a:t>
            </a:r>
            <a:r>
              <a:rPr lang="en-US" sz="2400" b="1" dirty="0" smtClean="0"/>
              <a:t> Andrei</a:t>
            </a:r>
            <a:endParaRPr lang="en-US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MENIUL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Recent-</a:t>
            </a:r>
            <a:r>
              <a:rPr lang="en-US" dirty="0" err="1" smtClean="0"/>
              <a:t>daca</a:t>
            </a:r>
            <a:r>
              <a:rPr lang="en-US" dirty="0" smtClean="0"/>
              <a:t> se </a:t>
            </a:r>
            <a:r>
              <a:rPr lang="en-US" dirty="0" err="1" smtClean="0"/>
              <a:t>da</a:t>
            </a:r>
            <a:r>
              <a:rPr lang="en-US" dirty="0" smtClean="0"/>
              <a:t> click se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observa</a:t>
            </a:r>
            <a:r>
              <a:rPr lang="en-US" dirty="0" smtClean="0"/>
              <a:t> </a:t>
            </a:r>
            <a:r>
              <a:rPr lang="en-US" dirty="0" err="1" smtClean="0"/>
              <a:t>optiunea</a:t>
            </a:r>
            <a:r>
              <a:rPr lang="en-US" dirty="0" smtClean="0"/>
              <a:t> Blank Presentation care </a:t>
            </a:r>
            <a:r>
              <a:rPr lang="en-US" dirty="0" err="1" smtClean="0"/>
              <a:t>stergea</a:t>
            </a:r>
            <a:r>
              <a:rPr lang="en-US" dirty="0" smtClean="0"/>
              <a:t> tot </a:t>
            </a:r>
            <a:r>
              <a:rPr lang="en-US" dirty="0" err="1" smtClean="0"/>
              <a:t>ceea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scris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slide-</a:t>
            </a:r>
            <a:r>
              <a:rPr lang="en-US" dirty="0" err="1" smtClean="0"/>
              <a:t>ul</a:t>
            </a:r>
            <a:r>
              <a:rPr lang="en-US" dirty="0" smtClean="0"/>
              <a:t> </a:t>
            </a:r>
            <a:r>
              <a:rPr lang="en-US" dirty="0" err="1" smtClean="0"/>
              <a:t>respectiv</a:t>
            </a:r>
            <a:endParaRPr lang="en-US" dirty="0" smtClean="0"/>
          </a:p>
          <a:p>
            <a:r>
              <a:rPr lang="en-US" dirty="0" smtClean="0"/>
              <a:t>Print- </a:t>
            </a:r>
            <a:r>
              <a:rPr lang="en-US" dirty="0" err="1" smtClean="0"/>
              <a:t>folosit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printarea</a:t>
            </a:r>
            <a:r>
              <a:rPr lang="en-US" dirty="0" smtClean="0"/>
              <a:t> </a:t>
            </a:r>
            <a:r>
              <a:rPr lang="en-US" dirty="0" err="1" smtClean="0"/>
              <a:t>unuia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multor</a:t>
            </a:r>
            <a:r>
              <a:rPr lang="en-US" dirty="0" smtClean="0"/>
              <a:t> slide-</a:t>
            </a:r>
            <a:r>
              <a:rPr lang="en-US" dirty="0" err="1" smtClean="0"/>
              <a:t>uri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fcd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86200"/>
            <a:ext cx="7125788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>
                <a:solidFill>
                  <a:schemeClr val="tx1"/>
                </a:solidFill>
              </a:rPr>
              <a:t>Meniul</a:t>
            </a:r>
            <a:r>
              <a:rPr lang="en-US" sz="5400" dirty="0" smtClean="0">
                <a:solidFill>
                  <a:schemeClr val="tx1"/>
                </a:solidFill>
              </a:rPr>
              <a:t> Home 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667000"/>
          </a:xfrm>
        </p:spPr>
        <p:txBody>
          <a:bodyPr>
            <a:noAutofit/>
          </a:bodyPr>
          <a:lstStyle/>
          <a:p>
            <a:r>
              <a:rPr lang="vi-VN" dirty="0" smtClean="0"/>
              <a:t>În exemplul de mai </a:t>
            </a:r>
            <a:r>
              <a:rPr lang="en-US" dirty="0" err="1" smtClean="0"/>
              <a:t>jos</a:t>
            </a:r>
            <a:r>
              <a:rPr lang="vi-VN" dirty="0" smtClean="0"/>
              <a:t> fila Pornire (Home) este activă şi este formată din grupurile Clipboard (Clipboard), Diapozitive (Slides), Font (Font) şi Paragraf (Paragraph). Acestea sunt compuse din butoane de comenzi corespunzătoare: copierea şi lipirea; adăugarea, modificarea aspectului diapozitivelor; operaţii cu diapozitive; modificare caractere, paragrafe</a:t>
            </a:r>
            <a:r>
              <a:rPr lang="vi-VN" i="1" dirty="0" smtClean="0"/>
              <a:t>.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267200"/>
            <a:ext cx="879652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5400" dirty="0" smtClean="0">
                <a:solidFill>
                  <a:schemeClr val="tx1"/>
                </a:solidFill>
              </a:rPr>
              <a:t>Clipboard (Clipboard)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28468" r="87702" b="23964"/>
          <a:stretch>
            <a:fillRect/>
          </a:stretch>
        </p:blipFill>
        <p:spPr bwMode="auto">
          <a:xfrm>
            <a:off x="381000" y="1676400"/>
            <a:ext cx="2090738" cy="220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flipV="1">
            <a:off x="1981200" y="1828800"/>
            <a:ext cx="2286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19600" y="1600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  </a:t>
            </a:r>
            <a:r>
              <a:rPr lang="en-US" dirty="0" err="1" smtClean="0"/>
              <a:t>Ctrl+X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81200" y="2590800"/>
            <a:ext cx="2438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3124200"/>
            <a:ext cx="2362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66800" y="2590800"/>
            <a:ext cx="21336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95800" y="23622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COPY  </a:t>
            </a:r>
            <a:r>
              <a:rPr lang="en-US" dirty="0" err="1" smtClean="0"/>
              <a:t>Ctrl+C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19600" y="34290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Format Painter :</a:t>
            </a:r>
          </a:p>
          <a:p>
            <a:r>
              <a:rPr lang="en-US" dirty="0" err="1" smtClean="0"/>
              <a:t>Copii</a:t>
            </a:r>
            <a:r>
              <a:rPr lang="en-US" dirty="0" smtClean="0"/>
              <a:t> </a:t>
            </a:r>
            <a:r>
              <a:rPr lang="en-US" dirty="0" err="1" smtClean="0"/>
              <a:t>formatul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lucru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folosesti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alt </a:t>
            </a:r>
            <a:r>
              <a:rPr lang="en-US" dirty="0" err="1" smtClean="0"/>
              <a:t>lucru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276600" y="4724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LIPIRE (PASTE) </a:t>
            </a:r>
            <a:r>
              <a:rPr lang="en-US" dirty="0" err="1" smtClean="0"/>
              <a:t>Ctrl+V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962400"/>
            <a:ext cx="27336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6000" dirty="0" smtClean="0">
                <a:solidFill>
                  <a:schemeClr val="tx1"/>
                </a:solidFill>
              </a:rPr>
              <a:t>Diapozitive</a:t>
            </a:r>
            <a:r>
              <a:rPr lang="vi-VN" sz="6000" dirty="0" smtClean="0"/>
              <a:t> </a:t>
            </a:r>
            <a:r>
              <a:rPr lang="vi-VN" sz="6000" dirty="0" smtClean="0">
                <a:solidFill>
                  <a:schemeClr val="tx1"/>
                </a:solidFill>
              </a:rPr>
              <a:t>(Slides)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1782" t="25946" r="64654" b="22162"/>
          <a:stretch>
            <a:fillRect/>
          </a:stretch>
        </p:blipFill>
        <p:spPr bwMode="auto">
          <a:xfrm>
            <a:off x="304800" y="1524000"/>
            <a:ext cx="2971800" cy="123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2667000" y="1752600"/>
            <a:ext cx="2971800" cy="153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3200" y="2057400"/>
            <a:ext cx="28194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62200" y="2362200"/>
            <a:ext cx="29718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66800" y="2438400"/>
            <a:ext cx="4419600" cy="2895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62600" y="15240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Butonul</a:t>
            </a:r>
            <a:r>
              <a:rPr lang="en-US" dirty="0" smtClean="0"/>
              <a:t> Aspect ne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posibilitatea</a:t>
            </a:r>
            <a:r>
              <a:rPr lang="en-US" dirty="0" smtClean="0"/>
              <a:t> de a </a:t>
            </a:r>
            <a:r>
              <a:rPr lang="en-US" dirty="0" err="1" smtClean="0"/>
              <a:t>alege</a:t>
            </a:r>
            <a:r>
              <a:rPr lang="en-US" dirty="0" smtClean="0"/>
              <a:t> </a:t>
            </a:r>
            <a:r>
              <a:rPr lang="en-US" dirty="0" err="1" smtClean="0"/>
              <a:t>aspectul</a:t>
            </a:r>
            <a:r>
              <a:rPr lang="en-US" dirty="0" smtClean="0"/>
              <a:t> </a:t>
            </a:r>
            <a:r>
              <a:rPr lang="en-US" dirty="0" err="1" smtClean="0"/>
              <a:t>dispozitivului</a:t>
            </a:r>
            <a:r>
              <a:rPr lang="en-US" dirty="0" smtClean="0"/>
              <a:t> (slide)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38800" y="2971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Butonul</a:t>
            </a:r>
            <a:r>
              <a:rPr lang="en-US" dirty="0" smtClean="0"/>
              <a:t> </a:t>
            </a:r>
            <a:r>
              <a:rPr lang="en-US" dirty="0" err="1" smtClean="0"/>
              <a:t>Reinitializare</a:t>
            </a:r>
            <a:r>
              <a:rPr lang="en-US" dirty="0" smtClean="0"/>
              <a:t> ne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posibilitatea</a:t>
            </a:r>
            <a:r>
              <a:rPr lang="en-US" dirty="0" smtClean="0"/>
              <a:t> de a </a:t>
            </a:r>
            <a:r>
              <a:rPr lang="en-US" dirty="0" err="1" smtClean="0"/>
              <a:t>reinitializa</a:t>
            </a:r>
            <a:r>
              <a:rPr lang="en-US" dirty="0" smtClean="0"/>
              <a:t> </a:t>
            </a:r>
            <a:r>
              <a:rPr lang="en-US" dirty="0" err="1" smtClean="0"/>
              <a:t>ultima</a:t>
            </a:r>
            <a:r>
              <a:rPr lang="en-US" dirty="0" smtClean="0"/>
              <a:t> </a:t>
            </a:r>
            <a:r>
              <a:rPr lang="en-US" dirty="0" err="1" smtClean="0"/>
              <a:t>pozitie</a:t>
            </a:r>
            <a:r>
              <a:rPr lang="en-US" dirty="0" smtClean="0"/>
              <a:t> </a:t>
            </a:r>
            <a:r>
              <a:rPr lang="en-US" dirty="0" err="1" smtClean="0"/>
              <a:t>facuta</a:t>
            </a:r>
            <a:r>
              <a:rPr lang="en-US" dirty="0" smtClean="0"/>
              <a:t> 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410200" y="4419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Butonul</a:t>
            </a:r>
            <a:r>
              <a:rPr lang="en-US" dirty="0" smtClean="0"/>
              <a:t> </a:t>
            </a:r>
            <a:r>
              <a:rPr lang="en-US" dirty="0" err="1" smtClean="0"/>
              <a:t>Stergere</a:t>
            </a:r>
            <a:r>
              <a:rPr lang="en-US" dirty="0" smtClean="0"/>
              <a:t> ne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posibilitatea</a:t>
            </a:r>
            <a:r>
              <a:rPr lang="en-US" dirty="0" smtClean="0"/>
              <a:t> de a </a:t>
            </a:r>
            <a:r>
              <a:rPr lang="en-US" dirty="0" err="1" smtClean="0"/>
              <a:t>sterge</a:t>
            </a:r>
            <a:r>
              <a:rPr lang="en-US" dirty="0" smtClean="0"/>
              <a:t> </a:t>
            </a:r>
            <a:r>
              <a:rPr lang="en-US" dirty="0" err="1" smtClean="0"/>
              <a:t>dispozitivul</a:t>
            </a:r>
            <a:r>
              <a:rPr lang="en-US" dirty="0" smtClean="0"/>
              <a:t> (slide) </a:t>
            </a:r>
            <a:r>
              <a:rPr lang="en-US" dirty="0" err="1" smtClean="0"/>
              <a:t>curent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953000" y="5334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Apasand</a:t>
            </a:r>
            <a:r>
              <a:rPr lang="en-US" dirty="0" smtClean="0"/>
              <a:t> </a:t>
            </a:r>
            <a:r>
              <a:rPr lang="en-US" dirty="0" err="1" smtClean="0"/>
              <a:t>butonul</a:t>
            </a:r>
            <a:r>
              <a:rPr lang="en-US" dirty="0" smtClean="0"/>
              <a:t> </a:t>
            </a:r>
            <a:r>
              <a:rPr lang="en-US" dirty="0" err="1" smtClean="0"/>
              <a:t>acesta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introduce un </a:t>
            </a:r>
            <a:r>
              <a:rPr lang="en-US" dirty="0" err="1" smtClean="0"/>
              <a:t>dispozitiv</a:t>
            </a:r>
            <a:r>
              <a:rPr lang="en-US" dirty="0" smtClean="0"/>
              <a:t> (slide) </a:t>
            </a:r>
            <a:r>
              <a:rPr lang="en-US" dirty="0" err="1" smtClean="0"/>
              <a:t>nou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95600"/>
            <a:ext cx="358921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6000" dirty="0" smtClean="0">
                <a:solidFill>
                  <a:schemeClr val="tx1"/>
                </a:solidFill>
              </a:rPr>
              <a:t>Font (Font)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34683" t="24144" r="29971" b="23964"/>
          <a:stretch>
            <a:fillRect/>
          </a:stretch>
        </p:blipFill>
        <p:spPr bwMode="auto">
          <a:xfrm>
            <a:off x="2514600" y="3048000"/>
            <a:ext cx="4000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9" name="Straight Arrow Connector 48"/>
          <p:cNvCxnSpPr/>
          <p:nvPr/>
        </p:nvCxnSpPr>
        <p:spPr>
          <a:xfrm rot="10800000">
            <a:off x="1752600" y="2590800"/>
            <a:ext cx="1371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6200000" flipV="1">
            <a:off x="3580606" y="2286794"/>
            <a:ext cx="1372394" cy="1066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4114800" y="2209800"/>
            <a:ext cx="1447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5867400" y="28194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0800000">
            <a:off x="1905000" y="3657600"/>
            <a:ext cx="990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0800000" flipV="1">
            <a:off x="1447800" y="4114800"/>
            <a:ext cx="1905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1943100" y="4076700"/>
            <a:ext cx="17526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6200000" flipV="1">
            <a:off x="3124200" y="3048000"/>
            <a:ext cx="1067594" cy="762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>
            <a:off x="3390900" y="4610100"/>
            <a:ext cx="1676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16200000" flipH="1">
            <a:off x="4686300" y="42291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16200000" flipH="1">
            <a:off x="5410200" y="4191000"/>
            <a:ext cx="15240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019800" y="40386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28600" y="2209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Fondul</a:t>
            </a:r>
            <a:r>
              <a:rPr lang="en-US" dirty="0" smtClean="0"/>
              <a:t> </a:t>
            </a:r>
            <a:r>
              <a:rPr lang="en-US" dirty="0" err="1" smtClean="0"/>
              <a:t>scrisului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2438400" y="1828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Marimea</a:t>
            </a:r>
            <a:r>
              <a:rPr lang="en-US" dirty="0" smtClean="0"/>
              <a:t> </a:t>
            </a:r>
            <a:r>
              <a:rPr lang="en-US" dirty="0" err="1" smtClean="0"/>
              <a:t>scrisului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5486400" y="1600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Apasand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buton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sterge</a:t>
            </a:r>
            <a:r>
              <a:rPr lang="en-US" dirty="0" smtClean="0"/>
              <a:t> </a:t>
            </a:r>
            <a:r>
              <a:rPr lang="en-US" dirty="0" err="1" smtClean="0"/>
              <a:t>formatul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r>
              <a:rPr lang="en-US" dirty="0" smtClean="0"/>
              <a:t> </a:t>
            </a:r>
            <a:r>
              <a:rPr lang="en-US" dirty="0" err="1" smtClean="0"/>
              <a:t>selectat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6781800" y="3962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Culoarea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 rot="20335086">
            <a:off x="5663694" y="5348861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Apasand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buton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formata</a:t>
            </a:r>
            <a:r>
              <a:rPr lang="en-US" dirty="0" smtClean="0"/>
              <a:t> </a:t>
            </a:r>
            <a:r>
              <a:rPr lang="en-US" dirty="0" err="1" smtClean="0"/>
              <a:t>textul</a:t>
            </a:r>
            <a:r>
              <a:rPr lang="en-US" dirty="0" smtClean="0"/>
              <a:t> cu majuscule </a:t>
            </a:r>
            <a:r>
              <a:rPr lang="en-US" dirty="0" err="1" smtClean="0"/>
              <a:t>sau</a:t>
            </a:r>
            <a:r>
              <a:rPr lang="en-US" dirty="0" smtClean="0"/>
              <a:t> cu </a:t>
            </a:r>
            <a:r>
              <a:rPr lang="en-US" dirty="0" err="1" smtClean="0"/>
              <a:t>litere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 rot="20652557">
            <a:off x="4628307" y="486409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Spatiul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caractere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048000" y="5638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Apasand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buton</a:t>
            </a:r>
            <a:r>
              <a:rPr lang="en-US" dirty="0" smtClean="0"/>
              <a:t> </a:t>
            </a:r>
            <a:r>
              <a:rPr lang="en-US" dirty="0" err="1" smtClean="0"/>
              <a:t>inseram</a:t>
            </a:r>
            <a:r>
              <a:rPr lang="en-US" dirty="0" smtClean="0"/>
              <a:t> o umbra </a:t>
            </a:r>
            <a:r>
              <a:rPr lang="en-US" dirty="0" err="1" smtClean="0"/>
              <a:t>textului</a:t>
            </a:r>
            <a:r>
              <a:rPr lang="en-US" dirty="0" smtClean="0"/>
              <a:t> </a:t>
            </a:r>
            <a:r>
              <a:rPr lang="en-US" dirty="0" err="1" smtClean="0"/>
              <a:t>selectat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2286000" y="2514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Taiat</a:t>
            </a:r>
            <a:r>
              <a:rPr lang="en-US" dirty="0" smtClean="0"/>
              <a:t> cu o </a:t>
            </a:r>
            <a:r>
              <a:rPr lang="en-US" dirty="0" err="1" smtClean="0"/>
              <a:t>linie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57200" y="5715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Subliniem</a:t>
            </a:r>
            <a:r>
              <a:rPr lang="en-US" dirty="0" smtClean="0"/>
              <a:t> </a:t>
            </a:r>
            <a:r>
              <a:rPr lang="en-US" dirty="0" err="1" smtClean="0"/>
              <a:t>textul</a:t>
            </a:r>
            <a:r>
              <a:rPr lang="en-US" dirty="0" smtClean="0"/>
              <a:t> </a:t>
            </a:r>
            <a:r>
              <a:rPr lang="en-US" dirty="0" err="1" smtClean="0"/>
              <a:t>selectat</a:t>
            </a:r>
            <a:r>
              <a:rPr lang="en-US" dirty="0" smtClean="0"/>
              <a:t> </a:t>
            </a:r>
            <a:r>
              <a:rPr lang="en-US" dirty="0" err="1" smtClean="0"/>
              <a:t>Ctrl+U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152400" y="4648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Scris</a:t>
            </a:r>
            <a:r>
              <a:rPr lang="en-US" dirty="0" smtClean="0"/>
              <a:t> italic (</a:t>
            </a:r>
            <a:r>
              <a:rPr lang="en-US" dirty="0" err="1" smtClean="0"/>
              <a:t>inclinat</a:t>
            </a:r>
            <a:r>
              <a:rPr lang="en-US" dirty="0" smtClean="0"/>
              <a:t>) </a:t>
            </a:r>
            <a:r>
              <a:rPr lang="en-US" dirty="0" err="1" smtClean="0"/>
              <a:t>Ctrl+I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152400" y="3276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Ingrosat</a:t>
            </a:r>
            <a:r>
              <a:rPr lang="en-US" dirty="0" smtClean="0"/>
              <a:t> (BOLD) </a:t>
            </a:r>
            <a:r>
              <a:rPr lang="en-US" dirty="0" err="1" smtClean="0"/>
              <a:t>Ctrl+B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PARAGRAPH(</a:t>
            </a:r>
            <a:r>
              <a:rPr lang="en-US" sz="4400" dirty="0" err="1" smtClean="0">
                <a:solidFill>
                  <a:schemeClr val="tx1"/>
                </a:solidFill>
              </a:rPr>
              <a:t>Paragraf</a:t>
            </a:r>
            <a:r>
              <a:rPr lang="en-US" sz="4400" dirty="0" smtClean="0">
                <a:solidFill>
                  <a:schemeClr val="tx1"/>
                </a:solidFill>
              </a:rPr>
              <a:t>)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895600"/>
            <a:ext cx="3620746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flipV="1">
            <a:off x="5257800" y="1905000"/>
            <a:ext cx="17526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334000" y="32766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686300" y="4457700"/>
            <a:ext cx="1219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3505200" y="42672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667000" y="3581400"/>
            <a:ext cx="1143000" cy="381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1866900" y="4076700"/>
            <a:ext cx="1447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1600200" y="2895600"/>
            <a:ext cx="1143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V="1">
            <a:off x="2513806" y="2591594"/>
            <a:ext cx="1067594" cy="456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124200" y="2590800"/>
            <a:ext cx="1524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4114800" y="2667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25908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Punct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inceperea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propozitii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1905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Numerotarea</a:t>
            </a:r>
            <a:r>
              <a:rPr lang="en-US" dirty="0" smtClean="0"/>
              <a:t> </a:t>
            </a:r>
            <a:r>
              <a:rPr lang="en-US" dirty="0" err="1" smtClean="0"/>
              <a:t>propozitiilor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0" y="1524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Mutarea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r>
              <a:rPr lang="en-US" dirty="0" smtClean="0"/>
              <a:t> in </a:t>
            </a:r>
            <a:r>
              <a:rPr lang="en-US" dirty="0" err="1" smtClean="0"/>
              <a:t>stanga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in </a:t>
            </a:r>
            <a:r>
              <a:rPr lang="en-US" dirty="0" err="1" smtClean="0"/>
              <a:t>dreapta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962400" y="2057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Spatiul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randuri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248400" y="15240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Directia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629400" y="2895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Alinierea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029200" y="51816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Apasand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buton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converti</a:t>
            </a:r>
            <a:r>
              <a:rPr lang="en-US" dirty="0" smtClean="0"/>
              <a:t> </a:t>
            </a:r>
            <a:r>
              <a:rPr lang="en-US" dirty="0" err="1" smtClean="0"/>
              <a:t>textul</a:t>
            </a:r>
            <a:r>
              <a:rPr lang="en-US" dirty="0" smtClean="0"/>
              <a:t> in </a:t>
            </a:r>
            <a:r>
              <a:rPr lang="en-US" dirty="0" err="1" smtClean="0"/>
              <a:t>grafice</a:t>
            </a:r>
            <a:r>
              <a:rPr lang="en-US" dirty="0" smtClean="0"/>
              <a:t> .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429000" y="48006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Coloane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33400" y="5181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Asezarea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r>
              <a:rPr lang="en-US" dirty="0" smtClean="0"/>
              <a:t> in </a:t>
            </a:r>
            <a:r>
              <a:rPr lang="en-US" dirty="0" err="1" smtClean="0"/>
              <a:t>pagina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429000"/>
            <a:ext cx="2438400" cy="178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DRAWING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00400"/>
            <a:ext cx="3338513" cy="11702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>
            <a:stCxn id="2050" idx="0"/>
          </p:cNvCxnSpPr>
          <p:nvPr/>
        </p:nvCxnSpPr>
        <p:spPr>
          <a:xfrm flipV="1">
            <a:off x="4260057" y="1643352"/>
            <a:ext cx="235743" cy="1557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5029200" y="27432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715000" y="35814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5448300" y="42291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3962400" y="41910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1981200" y="39624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47800" y="4953000"/>
            <a:ext cx="190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Din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caseta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alege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geometrice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sageti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85999" y="1274020"/>
            <a:ext cx="4657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Aranjarea</a:t>
            </a:r>
            <a:r>
              <a:rPr lang="en-US" dirty="0" smtClean="0"/>
              <a:t> </a:t>
            </a:r>
            <a:r>
              <a:rPr lang="en-US" dirty="0" err="1" smtClean="0"/>
              <a:t>obiectelor</a:t>
            </a:r>
            <a:r>
              <a:rPr lang="en-US" dirty="0" smtClean="0"/>
              <a:t> in </a:t>
            </a:r>
            <a:r>
              <a:rPr lang="en-US" dirty="0" err="1" smtClean="0"/>
              <a:t>pagina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4343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Stilul</a:t>
            </a:r>
            <a:r>
              <a:rPr lang="en-US" dirty="0" smtClean="0"/>
              <a:t> </a:t>
            </a:r>
            <a:r>
              <a:rPr lang="en-US" dirty="0" err="1" smtClean="0"/>
              <a:t>imaginii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62600" y="2514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Fondul</a:t>
            </a:r>
            <a:r>
              <a:rPr lang="en-US" dirty="0" smtClean="0"/>
              <a:t> </a:t>
            </a:r>
            <a:r>
              <a:rPr lang="en-US" dirty="0" err="1" smtClean="0"/>
              <a:t>imaginii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48400" y="3429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Culoarea</a:t>
            </a:r>
            <a:r>
              <a:rPr lang="en-US" dirty="0" smtClean="0"/>
              <a:t> </a:t>
            </a:r>
            <a:r>
              <a:rPr lang="en-US" dirty="0" err="1" smtClean="0"/>
              <a:t>marginilor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67400" y="4800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Efecte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scris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14859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3" name="Straight Arrow Connector 22"/>
          <p:cNvCxnSpPr/>
          <p:nvPr/>
        </p:nvCxnSpPr>
        <p:spPr>
          <a:xfrm flipH="1" flipV="1">
            <a:off x="1447800" y="3429000"/>
            <a:ext cx="2819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4495800" y="4267200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724400"/>
            <a:ext cx="1962150" cy="203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Conector drept cu săgeată 6"/>
          <p:cNvCxnSpPr/>
          <p:nvPr/>
        </p:nvCxnSpPr>
        <p:spPr>
          <a:xfrm flipV="1">
            <a:off x="1295400" y="1905000"/>
            <a:ext cx="685800" cy="51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cu săgeată 14"/>
          <p:cNvCxnSpPr/>
          <p:nvPr/>
        </p:nvCxnSpPr>
        <p:spPr>
          <a:xfrm flipV="1">
            <a:off x="1219200" y="228600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cu săgeată 21"/>
          <p:cNvCxnSpPr/>
          <p:nvPr/>
        </p:nvCxnSpPr>
        <p:spPr>
          <a:xfrm flipV="1">
            <a:off x="1295400" y="2514600"/>
            <a:ext cx="762000" cy="263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cu săgeată 26"/>
          <p:cNvCxnSpPr/>
          <p:nvPr/>
        </p:nvCxnSpPr>
        <p:spPr>
          <a:xfrm flipV="1">
            <a:off x="1295400" y="2883932"/>
            <a:ext cx="762000" cy="125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tăText 27"/>
          <p:cNvSpPr txBox="1"/>
          <p:nvPr/>
        </p:nvSpPr>
        <p:spPr>
          <a:xfrm>
            <a:off x="1981200" y="1643352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Aducere</a:t>
            </a:r>
            <a:r>
              <a:rPr lang="en-US" dirty="0" smtClean="0"/>
              <a:t> in prim plan</a:t>
            </a:r>
            <a:endParaRPr lang="en-US" dirty="0"/>
          </a:p>
        </p:txBody>
      </p:sp>
      <p:sp>
        <p:nvSpPr>
          <p:cNvPr id="29" name="CasetăText 28"/>
          <p:cNvSpPr txBox="1"/>
          <p:nvPr/>
        </p:nvSpPr>
        <p:spPr>
          <a:xfrm>
            <a:off x="2013750" y="2051072"/>
            <a:ext cx="232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Aducere</a:t>
            </a:r>
            <a:r>
              <a:rPr lang="en-US" dirty="0" smtClean="0"/>
              <a:t> in spate</a:t>
            </a:r>
            <a:endParaRPr lang="en-US" dirty="0"/>
          </a:p>
        </p:txBody>
      </p:sp>
      <p:sp>
        <p:nvSpPr>
          <p:cNvPr id="30" name="CasetăText 29"/>
          <p:cNvSpPr txBox="1"/>
          <p:nvPr/>
        </p:nvSpPr>
        <p:spPr>
          <a:xfrm>
            <a:off x="2057400" y="242040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Aducere</a:t>
            </a:r>
            <a:r>
              <a:rPr lang="en-US" dirty="0" smtClean="0"/>
              <a:t> </a:t>
            </a:r>
            <a:r>
              <a:rPr lang="en-US" dirty="0" err="1" smtClean="0"/>
              <a:t>inainte</a:t>
            </a:r>
            <a:endParaRPr lang="en-US" dirty="0"/>
          </a:p>
        </p:txBody>
      </p:sp>
      <p:sp>
        <p:nvSpPr>
          <p:cNvPr id="31" name="CasetăText 30"/>
          <p:cNvSpPr txBox="1"/>
          <p:nvPr/>
        </p:nvSpPr>
        <p:spPr>
          <a:xfrm>
            <a:off x="2057400" y="277814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Aducere</a:t>
            </a:r>
            <a:r>
              <a:rPr lang="en-US" dirty="0" smtClean="0"/>
              <a:t> </a:t>
            </a:r>
            <a:r>
              <a:rPr lang="en-US" dirty="0" err="1" smtClean="0"/>
              <a:t>inapoi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EDITING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474" y="3133764"/>
            <a:ext cx="1304925" cy="128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3886200" y="28194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105400" y="35814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2133600" y="4038600"/>
            <a:ext cx="1752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6600" y="205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Cauta</a:t>
            </a:r>
            <a:r>
              <a:rPr lang="en-US" dirty="0" smtClean="0"/>
              <a:t> ( find) </a:t>
            </a:r>
            <a:r>
              <a:rPr lang="en-US" dirty="0" err="1" smtClean="0"/>
              <a:t>Ctrl+F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35052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Replasarea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-un document </a:t>
            </a:r>
            <a:r>
              <a:rPr lang="en-US" dirty="0" err="1" smtClean="0"/>
              <a:t>Ctrl+H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4419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Selectarea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text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MENIUL FILE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400" dirty="0" smtClean="0"/>
              <a:t>Save-</a:t>
            </a:r>
            <a:r>
              <a:rPr lang="en-US" sz="1400" dirty="0" err="1" smtClean="0"/>
              <a:t>utilizat</a:t>
            </a:r>
            <a:r>
              <a:rPr lang="en-US" sz="1400" dirty="0" smtClean="0"/>
              <a:t> </a:t>
            </a:r>
            <a:r>
              <a:rPr lang="en-US" sz="1400" dirty="0" err="1" smtClean="0"/>
              <a:t>pentru</a:t>
            </a:r>
            <a:r>
              <a:rPr lang="en-US" sz="1400" dirty="0" smtClean="0"/>
              <a:t> </a:t>
            </a:r>
            <a:r>
              <a:rPr lang="en-US" sz="1400" dirty="0" err="1" smtClean="0"/>
              <a:t>salvarea</a:t>
            </a:r>
            <a:r>
              <a:rPr lang="en-US" sz="1400" dirty="0" smtClean="0"/>
              <a:t> </a:t>
            </a:r>
            <a:r>
              <a:rPr lang="en-US" sz="1400" dirty="0" err="1" smtClean="0"/>
              <a:t>tuturor</a:t>
            </a:r>
            <a:r>
              <a:rPr lang="en-US" sz="1400" dirty="0" smtClean="0"/>
              <a:t> </a:t>
            </a:r>
            <a:r>
              <a:rPr lang="en-US" sz="1400" dirty="0" err="1" smtClean="0"/>
              <a:t>schimbarilor</a:t>
            </a:r>
            <a:r>
              <a:rPr lang="en-US" sz="1400" dirty="0" smtClean="0"/>
              <a:t> </a:t>
            </a:r>
            <a:r>
              <a:rPr lang="en-US" sz="1400" dirty="0" err="1" smtClean="0"/>
              <a:t>realizate</a:t>
            </a:r>
            <a:r>
              <a:rPr lang="en-US" sz="1400" dirty="0" smtClean="0"/>
              <a:t> in PowerPoint</a:t>
            </a:r>
          </a:p>
          <a:p>
            <a:r>
              <a:rPr lang="en-US" sz="1400" dirty="0" smtClean="0"/>
              <a:t>Save as- </a:t>
            </a:r>
            <a:r>
              <a:rPr lang="en-US" sz="1400" dirty="0" err="1" smtClean="0"/>
              <a:t>utilizat</a:t>
            </a:r>
            <a:r>
              <a:rPr lang="en-US" sz="1400" dirty="0" smtClean="0"/>
              <a:t> </a:t>
            </a:r>
            <a:r>
              <a:rPr lang="en-US" sz="1400" dirty="0" err="1" smtClean="0"/>
              <a:t>pentru</a:t>
            </a:r>
            <a:r>
              <a:rPr lang="en-US" sz="1400" dirty="0" smtClean="0"/>
              <a:t> </a:t>
            </a:r>
            <a:r>
              <a:rPr lang="en-US" sz="1400" dirty="0" err="1" smtClean="0"/>
              <a:t>salvarea</a:t>
            </a:r>
            <a:r>
              <a:rPr lang="en-US" sz="1400" dirty="0" smtClean="0"/>
              <a:t> </a:t>
            </a:r>
            <a:r>
              <a:rPr lang="en-US" sz="1400" dirty="0" err="1" smtClean="0"/>
              <a:t>fisierului</a:t>
            </a:r>
            <a:r>
              <a:rPr lang="en-US" sz="1400" dirty="0" smtClean="0"/>
              <a:t> cu </a:t>
            </a:r>
            <a:r>
              <a:rPr lang="en-US" sz="1400" dirty="0" err="1" smtClean="0"/>
              <a:t>extensiile</a:t>
            </a:r>
            <a:r>
              <a:rPr lang="en-US" sz="1400" dirty="0" smtClean="0"/>
              <a:t> </a:t>
            </a:r>
            <a:r>
              <a:rPr lang="en-US" sz="1400" dirty="0" err="1" smtClean="0"/>
              <a:t>pe</a:t>
            </a:r>
            <a:r>
              <a:rPr lang="en-US" sz="1400" dirty="0" smtClean="0"/>
              <a:t> care le </a:t>
            </a:r>
            <a:r>
              <a:rPr lang="en-US" sz="1400" dirty="0" err="1" smtClean="0"/>
              <a:t>dorim</a:t>
            </a:r>
            <a:r>
              <a:rPr lang="en-US" sz="1400" dirty="0" smtClean="0"/>
              <a:t>: </a:t>
            </a:r>
            <a:r>
              <a:rPr lang="en-US" sz="1400" dirty="0" err="1" smtClean="0"/>
              <a:t>pptx,pptm,pdf,xps</a:t>
            </a:r>
            <a:r>
              <a:rPr lang="en-US" sz="1400" dirty="0" smtClean="0"/>
              <a:t> etc;</a:t>
            </a:r>
          </a:p>
          <a:p>
            <a:r>
              <a:rPr lang="en-US" sz="1400" dirty="0" smtClean="0"/>
              <a:t>Open-</a:t>
            </a:r>
            <a:r>
              <a:rPr lang="en-US" sz="1400" dirty="0" err="1" smtClean="0"/>
              <a:t>utilizat</a:t>
            </a:r>
            <a:r>
              <a:rPr lang="en-US" sz="1400" dirty="0" smtClean="0"/>
              <a:t> </a:t>
            </a:r>
            <a:r>
              <a:rPr lang="en-US" sz="1400" dirty="0" err="1" smtClean="0"/>
              <a:t>pentru</a:t>
            </a:r>
            <a:r>
              <a:rPr lang="en-US" sz="1400" dirty="0" smtClean="0"/>
              <a:t> </a:t>
            </a:r>
            <a:r>
              <a:rPr lang="en-US" sz="1400" dirty="0" err="1" smtClean="0"/>
              <a:t>deschiderea</a:t>
            </a:r>
            <a:r>
              <a:rPr lang="en-US" sz="1400" dirty="0" smtClean="0"/>
              <a:t> </a:t>
            </a:r>
            <a:r>
              <a:rPr lang="en-US" sz="1400" dirty="0" err="1" smtClean="0"/>
              <a:t>altui</a:t>
            </a:r>
            <a:r>
              <a:rPr lang="en-US" sz="1400" dirty="0" smtClean="0"/>
              <a:t> folder/program</a:t>
            </a:r>
          </a:p>
          <a:p>
            <a:r>
              <a:rPr lang="en-US" sz="1400" dirty="0" smtClean="0"/>
              <a:t>Close-</a:t>
            </a:r>
            <a:r>
              <a:rPr lang="en-US" sz="1400" dirty="0" err="1" smtClean="0"/>
              <a:t>utilizat</a:t>
            </a:r>
            <a:r>
              <a:rPr lang="en-US" sz="1400" dirty="0" smtClean="0"/>
              <a:t> </a:t>
            </a:r>
            <a:r>
              <a:rPr lang="en-US" sz="1400" dirty="0" err="1" smtClean="0"/>
              <a:t>pentru</a:t>
            </a:r>
            <a:r>
              <a:rPr lang="en-US" sz="1400" dirty="0" smtClean="0"/>
              <a:t> </a:t>
            </a:r>
            <a:r>
              <a:rPr lang="en-US" sz="1400" dirty="0" err="1" smtClean="0"/>
              <a:t>inchiderea</a:t>
            </a:r>
            <a:r>
              <a:rPr lang="en-US" sz="1400" dirty="0" smtClean="0"/>
              <a:t> </a:t>
            </a:r>
            <a:r>
              <a:rPr lang="en-US" sz="1400" dirty="0" err="1" smtClean="0"/>
              <a:t>programului</a:t>
            </a:r>
            <a:r>
              <a:rPr lang="en-US" sz="1400" dirty="0" smtClean="0"/>
              <a:t> PowerPoint</a:t>
            </a:r>
          </a:p>
          <a:p>
            <a:r>
              <a:rPr lang="en-US" sz="1400" dirty="0" smtClean="0"/>
              <a:t>Info-</a:t>
            </a:r>
            <a:r>
              <a:rPr lang="en-US" sz="1400" dirty="0" err="1" smtClean="0"/>
              <a:t>utilizat</a:t>
            </a:r>
            <a:r>
              <a:rPr lang="en-US" sz="1400" dirty="0" smtClean="0"/>
              <a:t> </a:t>
            </a:r>
            <a:r>
              <a:rPr lang="en-US" sz="1400" dirty="0" err="1" smtClean="0"/>
              <a:t>pentru</a:t>
            </a:r>
            <a:r>
              <a:rPr lang="en-US" sz="1400" dirty="0" smtClean="0"/>
              <a:t> </a:t>
            </a:r>
            <a:r>
              <a:rPr lang="en-US" sz="1400" dirty="0" err="1" smtClean="0"/>
              <a:t>obtinerea</a:t>
            </a:r>
            <a:r>
              <a:rPr lang="en-US" sz="1400" dirty="0" smtClean="0"/>
              <a:t> de </a:t>
            </a:r>
            <a:r>
              <a:rPr lang="en-US" sz="1400" dirty="0" err="1" smtClean="0"/>
              <a:t>informatii</a:t>
            </a:r>
            <a:r>
              <a:rPr lang="en-US" sz="1400" dirty="0" smtClean="0"/>
              <a:t> in </a:t>
            </a:r>
            <a:r>
              <a:rPr lang="en-US" sz="1400" dirty="0" err="1" smtClean="0"/>
              <a:t>legatura</a:t>
            </a:r>
            <a:r>
              <a:rPr lang="en-US" sz="1400" dirty="0" smtClean="0"/>
              <a:t> cu </a:t>
            </a:r>
            <a:r>
              <a:rPr lang="en-US" sz="1400" dirty="0" err="1" smtClean="0"/>
              <a:t>optiunile</a:t>
            </a:r>
            <a:r>
              <a:rPr lang="en-US" sz="1400" dirty="0" smtClean="0"/>
              <a:t> PowerPoint</a:t>
            </a:r>
          </a:p>
          <a:p>
            <a:endParaRPr lang="en-US" dirty="0"/>
          </a:p>
        </p:txBody>
      </p:sp>
      <p:pic>
        <p:nvPicPr>
          <p:cNvPr id="9" name="Picture 8" descr="fd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429000"/>
            <a:ext cx="2819400" cy="2975620"/>
          </a:xfrm>
          <a:prstGeom prst="rect">
            <a:avLst/>
          </a:prstGeom>
        </p:spPr>
      </p:pic>
      <p:pic>
        <p:nvPicPr>
          <p:cNvPr id="11" name="Picture 10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581400"/>
            <a:ext cx="4782218" cy="2448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287</TotalTime>
  <Words>390</Words>
  <Application>Microsoft Office PowerPoint</Application>
  <PresentationFormat>Expunere pe ecran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Oriel</vt:lpstr>
      <vt:lpstr>Prezentare PowerPoint</vt:lpstr>
      <vt:lpstr>Meniul Home </vt:lpstr>
      <vt:lpstr>Clipboard (Clipboard)</vt:lpstr>
      <vt:lpstr>Diapozitive (Slides)</vt:lpstr>
      <vt:lpstr>Font (Font)</vt:lpstr>
      <vt:lpstr>PARAGRAPH(Paragraf)</vt:lpstr>
      <vt:lpstr>DRAWING</vt:lpstr>
      <vt:lpstr>EDITING</vt:lpstr>
      <vt:lpstr>MENIUL FILE</vt:lpstr>
      <vt:lpstr>MENIUL FILE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Andrei Herța</dc:creator>
  <cp:lastModifiedBy>STROE MARIANA</cp:lastModifiedBy>
  <cp:revision>25</cp:revision>
  <dcterms:created xsi:type="dcterms:W3CDTF">2006-08-16T00:00:00Z</dcterms:created>
  <dcterms:modified xsi:type="dcterms:W3CDTF">2013-05-23T05:39:51Z</dcterms:modified>
</cp:coreProperties>
</file>